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337163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батыстан, солтүстік-батыстан соғады, күші 4-9 м/с. Ауа температурасы түнде 2-4, күндіз 20-22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01356" y="224114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228331052"/>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20661</TotalTime>
  <Words>609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4250</cp:revision>
  <cp:lastPrinted>2021-07-01T03:56:27Z</cp:lastPrinted>
  <dcterms:created xsi:type="dcterms:W3CDTF">2018-03-27T06:03:00Z</dcterms:created>
  <dcterms:modified xsi:type="dcterms:W3CDTF">2026-05-04T07:27:19Z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